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57" r:id="rId4"/>
    <p:sldId id="258" r:id="rId5"/>
    <p:sldId id="266" r:id="rId6"/>
    <p:sldId id="261" r:id="rId7"/>
    <p:sldId id="262" r:id="rId8"/>
    <p:sldId id="263" r:id="rId9"/>
    <p:sldId id="265" r:id="rId10"/>
    <p:sldId id="264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E67"/>
    <a:srgbClr val="738DAF"/>
    <a:srgbClr val="526D90"/>
    <a:srgbClr val="19434F"/>
    <a:srgbClr val="537B87"/>
    <a:srgbClr val="9DBAC3"/>
    <a:srgbClr val="769FAB"/>
    <a:srgbClr val="4A7EBB"/>
    <a:srgbClr val="D574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74680-8C48-48B4-81B1-C6D5D7349D49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721B8-09D3-4DEC-9EAA-AEDD9BD765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1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9400-ACD0-4561-A82D-2A216E0A051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4B9400-ACD0-4561-A82D-2A216E0A051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333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B9400-ACD0-4561-A82D-2A216E0A051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5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4B9400-ACD0-4561-A82D-2A216E0A0512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5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5DDF1-886D-4236-914B-F427A5029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7928C4-2CF8-450B-86A6-BB1CDF2A7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EC17AB-4ECC-4956-B724-4C8C1AFB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732C96-B033-4881-AEB3-A1F3048C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043268-40C8-4E88-B529-0327EF49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06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FB510-D9EF-4E30-B351-E79AE175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D6C68B-B073-49D7-AE27-FE1EFF15A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8C018-011D-44AB-A2E8-D878B0E1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BB8151-0018-42AA-824C-D83278926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BD061A-E7CE-4958-AFE7-B4661C94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295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3117E2-B296-4984-AE2F-2E7325041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DEF0A5-BC0B-455F-AD6E-07B179BC0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1855A0-F465-416A-80F9-0CC33975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7ED2C-A7D7-4E5A-9E17-8E680E660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32431-5804-4D8E-A0B2-12504508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45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8B0-D6AF-4FE3-BEB7-393FBDCC6733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5B5-5923-498A-A77E-A2F781D43D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605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476475" y="244985"/>
            <a:ext cx="5619789" cy="1028683"/>
          </a:xfrm>
        </p:spPr>
        <p:txBody>
          <a:bodyPr>
            <a:normAutofit/>
          </a:bodyPr>
          <a:lstStyle>
            <a:lvl1pPr algn="l">
              <a:defRPr sz="4320">
                <a:solidFill>
                  <a:schemeClr val="bg1"/>
                </a:solidFill>
                <a:latin typeface="210 수필명조 020" pitchFamily="18" charset="-127"/>
                <a:ea typeface="210 수필명조 020" pitchFamily="18" charset="-127"/>
              </a:defRPr>
            </a:lvl1pPr>
          </a:lstStyle>
          <a:p>
            <a:r>
              <a:rPr lang="ko-KR" altLang="en-US"/>
              <a:t>시와 노래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6712" y="1714488"/>
            <a:ext cx="10972800" cy="452596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775509" y="220577"/>
            <a:ext cx="1524011" cy="1200150"/>
          </a:xfrm>
        </p:spPr>
        <p:txBody>
          <a:bodyPr>
            <a:noAutofit/>
          </a:bodyPr>
          <a:lstStyle>
            <a:lvl1pPr>
              <a:buNone/>
              <a:defRPr sz="7920" b="1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/>
              <a:t>01</a:t>
            </a:r>
            <a:endParaRPr lang="ko-KR" altLang="en-US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 hasCustomPrompt="1"/>
          </p:nvPr>
        </p:nvSpPr>
        <p:spPr>
          <a:xfrm>
            <a:off x="2571725" y="1090029"/>
            <a:ext cx="2952749" cy="428624"/>
          </a:xfrm>
        </p:spPr>
        <p:txBody>
          <a:bodyPr>
            <a:noAutofit/>
          </a:bodyPr>
          <a:lstStyle>
            <a:lvl1pPr>
              <a:buNone/>
              <a:defRPr sz="144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/>
              <a:t>- </a:t>
            </a:r>
            <a:r>
              <a:rPr lang="ko-KR" altLang="en-US"/>
              <a:t>소제목을 입력하세요</a:t>
            </a:r>
          </a:p>
        </p:txBody>
      </p:sp>
      <p:pic>
        <p:nvPicPr>
          <p:cNvPr id="11" name="그림 10" descr="그림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34787" y="342879"/>
            <a:ext cx="381003" cy="342902"/>
          </a:xfrm>
          <a:prstGeom prst="rect">
            <a:avLst/>
          </a:prstGeom>
        </p:spPr>
      </p:pic>
      <p:sp>
        <p:nvSpPr>
          <p:cNvPr id="8" name="양쪽 대괄호 7"/>
          <p:cNvSpPr/>
          <p:nvPr userDrawn="1"/>
        </p:nvSpPr>
        <p:spPr>
          <a:xfrm>
            <a:off x="625648" y="477754"/>
            <a:ext cx="1714512" cy="857256"/>
          </a:xfrm>
          <a:prstGeom prst="bracketPair">
            <a:avLst>
              <a:gd name="adj" fmla="val 20934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162190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8B0-D6AF-4FE3-BEB7-393FBDCC6733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5B5-5923-498A-A77E-A2F781D43D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54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333501"/>
            <a:ext cx="5384800" cy="377190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333501"/>
            <a:ext cx="5384800" cy="3771900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8B0-D6AF-4FE3-BEB7-393FBDCC6733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5B5-5923-498A-A77E-A2F781D43D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329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8B0-D6AF-4FE3-BEB7-393FBDCC6733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5B5-5923-498A-A77E-A2F781D43D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78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8B0-D6AF-4FE3-BEB7-393FBDCC6733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5B5-5923-498A-A77E-A2F781D43D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77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8B0-D6AF-4FE3-BEB7-393FBDCC6733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5B5-5923-498A-A77E-A2F781D43D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952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5" y="273051"/>
            <a:ext cx="4011084" cy="1162051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5" y="1435102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8B0-D6AF-4FE3-BEB7-393FBDCC6733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5B5-5923-498A-A77E-A2F781D43D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0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B2B31-E4A3-4A7E-A226-6DEC3FE3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D3026C-2EA4-417A-9F1C-106D297C8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1BAE22-FAAC-4C23-98A1-0EBC0BCD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478C66-8D43-4B6D-AD2F-01B6EB291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B911B-99D5-40D1-8F83-F87E92C6E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05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8B0-D6AF-4FE3-BEB7-393FBDCC6733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5B5-5923-498A-A77E-A2F781D43D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2067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8B0-D6AF-4FE3-BEB7-393FBDCC6733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5B5-5923-498A-A77E-A2F781D43D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03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4876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4876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1B8B0-D6AF-4FE3-BEB7-393FBDCC6733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525B5-5923-498A-A77E-A2F781D43D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040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79791-B183-4A25-A4DF-0A0A0D9B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359C2E-5EAE-41E5-96EE-BF7860C43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A3A772-470A-43DF-A1FA-8F555586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AB1B2D-DDA8-4585-B206-5A61DBC2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75032-0AA8-4642-80F3-61126762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741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332F9-0B47-45D8-ACD4-3DFD8F612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CAA46F-13CC-4690-811F-A28B9C011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0D0E93-4BF8-49EC-B1F1-80D989977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22B5D-8E46-4BBC-A2DF-4A4203B3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73D2E8-3277-4717-B898-04C060497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640AE-6724-495D-9114-3C709689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9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6BCB3-BB17-4984-BBC3-DAF8559B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65DC88-ACA6-437A-A080-76D5FF0CB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F79877-33FD-4726-A1F5-D06E67EDA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DBB659-C14C-44F1-9125-B0A9D9AD86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B1725B-910A-43D7-B34F-2C3189127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7B2100-8266-458C-A776-7238A687D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87DEB-DAD9-44B4-9138-4885A13C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E6EEE6-1801-4960-A4CC-934EEBD0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16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1DE26-B549-483B-A2D3-8F153014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CD0A0-7307-454D-AB26-A30B6FAB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C063F3-A266-4ABC-B542-10F588B9F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E6298F-DC6F-43B5-8A34-A315BDBF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7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6D4B57-B3D2-4439-B8B5-ADFBE277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4F372F-DF15-411E-9181-F134C6DCF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C0EBA7-274D-4155-9524-DA341A82B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5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691F4-5C21-4ACA-9E08-344F95B09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0AA15F-5C4F-4D85-A17D-8E3AD5793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57DF6C-5739-4E2E-A191-878D8FCD8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806D52-E486-49F5-92BB-E14D4CB06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D8AEDE-E109-4995-889F-5A45643E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69D2F6-CBC3-4DB3-A630-E1C65779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849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CAB77-529D-4C76-939C-BC3EE8F4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AE52FD-BBC2-434C-B19B-DD88D04ED1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4B6874-CEC6-4846-AEEB-EC62F43FE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733016-9B8E-4DC5-BC74-D83E771E8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F5771-2E6A-47D7-9317-4DA53113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4B0ABB-CB6E-4B4C-AE46-33CFF623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58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l="-1698" r="-1698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41C949-338D-4B49-B449-419C2DDB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02D84-DDF0-4528-8A92-424C230B9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BECC46-E8F5-43FE-A58E-3450CE96F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AA4FF-2700-47E3-81DC-491B788FEED7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9A72F4-2DD6-41E3-9339-9721BFBA5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425551-7718-492B-8006-DC1F59298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16CF6-1520-4275-A39B-C372BC0447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13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71B8B0-D6AF-4FE3-BEB7-393FBDCC6733}" type="datetimeFigureOut">
              <a:rPr lang="ko-KR" altLang="en-US" smtClean="0"/>
              <a:pPr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525B5-5923-498A-A77E-A2F781D43D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6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097280" rtl="0" eaLnBrk="1" latinLnBrk="1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1097280" rtl="0" eaLnBrk="1" latinLnBrk="1" hangingPunct="1">
        <a:spcBef>
          <a:spcPct val="20000"/>
        </a:spcBef>
        <a:buFont typeface="Arial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1097280" rtl="0" eaLnBrk="1" latinLnBrk="1" hangingPunct="1">
        <a:spcBef>
          <a:spcPct val="20000"/>
        </a:spcBef>
        <a:buFont typeface="Arial" pitchFamily="34" charset="0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1" hangingPunct="1">
        <a:spcBef>
          <a:spcPct val="20000"/>
        </a:spcBef>
        <a:buFont typeface="Arial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1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1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11" Type="http://schemas.openxmlformats.org/officeDocument/2006/relationships/image" Target="../media/image29.png"/><Relationship Id="rId5" Type="http://schemas.openxmlformats.org/officeDocument/2006/relationships/image" Target="../media/image13.png"/><Relationship Id="rId10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26" Type="http://schemas.openxmlformats.org/officeDocument/2006/relationships/image" Target="../media/image55.jpg"/><Relationship Id="rId3" Type="http://schemas.openxmlformats.org/officeDocument/2006/relationships/image" Target="../media/image32.jpg"/><Relationship Id="rId21" Type="http://schemas.openxmlformats.org/officeDocument/2006/relationships/image" Target="../media/image50.jpeg"/><Relationship Id="rId7" Type="http://schemas.openxmlformats.org/officeDocument/2006/relationships/image" Target="../media/image36.jpg"/><Relationship Id="rId12" Type="http://schemas.openxmlformats.org/officeDocument/2006/relationships/image" Target="../media/image41.jpeg"/><Relationship Id="rId17" Type="http://schemas.openxmlformats.org/officeDocument/2006/relationships/image" Target="../media/image46.jpeg"/><Relationship Id="rId25" Type="http://schemas.openxmlformats.org/officeDocument/2006/relationships/image" Target="../media/image54.jpg"/><Relationship Id="rId2" Type="http://schemas.openxmlformats.org/officeDocument/2006/relationships/image" Target="../media/image31.jpg"/><Relationship Id="rId16" Type="http://schemas.openxmlformats.org/officeDocument/2006/relationships/image" Target="../media/image45.jpeg"/><Relationship Id="rId20" Type="http://schemas.openxmlformats.org/officeDocument/2006/relationships/image" Target="../media/image49.jpeg"/><Relationship Id="rId29" Type="http://schemas.openxmlformats.org/officeDocument/2006/relationships/image" Target="../media/image58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jpg"/><Relationship Id="rId11" Type="http://schemas.openxmlformats.org/officeDocument/2006/relationships/image" Target="../media/image40.jpeg"/><Relationship Id="rId24" Type="http://schemas.openxmlformats.org/officeDocument/2006/relationships/image" Target="../media/image53.jpeg"/><Relationship Id="rId32" Type="http://schemas.openxmlformats.org/officeDocument/2006/relationships/image" Target="../media/image61.jpg"/><Relationship Id="rId5" Type="http://schemas.openxmlformats.org/officeDocument/2006/relationships/image" Target="../media/image34.jpg"/><Relationship Id="rId15" Type="http://schemas.openxmlformats.org/officeDocument/2006/relationships/image" Target="../media/image44.jpeg"/><Relationship Id="rId23" Type="http://schemas.openxmlformats.org/officeDocument/2006/relationships/image" Target="../media/image52.jpeg"/><Relationship Id="rId28" Type="http://schemas.openxmlformats.org/officeDocument/2006/relationships/image" Target="../media/image57.jpg"/><Relationship Id="rId10" Type="http://schemas.openxmlformats.org/officeDocument/2006/relationships/image" Target="../media/image39.jpeg"/><Relationship Id="rId19" Type="http://schemas.openxmlformats.org/officeDocument/2006/relationships/image" Target="../media/image48.jpeg"/><Relationship Id="rId31" Type="http://schemas.openxmlformats.org/officeDocument/2006/relationships/image" Target="../media/image60.jpg"/><Relationship Id="rId4" Type="http://schemas.openxmlformats.org/officeDocument/2006/relationships/image" Target="../media/image33.jp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Relationship Id="rId22" Type="http://schemas.openxmlformats.org/officeDocument/2006/relationships/image" Target="../media/image51.jpeg"/><Relationship Id="rId27" Type="http://schemas.openxmlformats.org/officeDocument/2006/relationships/image" Target="../media/image56.jpg"/><Relationship Id="rId30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1" Type="http://schemas.openxmlformats.org/officeDocument/2006/relationships/image" Target="../media/image17.jpeg"/><Relationship Id="rId5" Type="http://schemas.openxmlformats.org/officeDocument/2006/relationships/image" Target="../media/image12.png"/><Relationship Id="rId10" Type="http://schemas.openxmlformats.org/officeDocument/2006/relationships/image" Target="../media/image16.jpe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9097A9-97F9-4F2D-9E3A-6EBC62CCFAED}"/>
              </a:ext>
            </a:extLst>
          </p:cNvPr>
          <p:cNvSpPr txBox="1"/>
          <p:nvPr/>
        </p:nvSpPr>
        <p:spPr>
          <a:xfrm>
            <a:off x="0" y="2413336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당직대장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E4AFCC-1044-4FB3-87B4-5CF32C87E98D}"/>
              </a:ext>
            </a:extLst>
          </p:cNvPr>
          <p:cNvSpPr txBox="1"/>
          <p:nvPr/>
        </p:nvSpPr>
        <p:spPr>
          <a:xfrm>
            <a:off x="3056709" y="3614057"/>
            <a:ext cx="583474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 SYR</a:t>
            </a:r>
          </a:p>
        </p:txBody>
      </p:sp>
    </p:spTree>
    <p:extLst>
      <p:ext uri="{BB962C8B-B14F-4D97-AF65-F5344CB8AC3E}">
        <p14:creationId xmlns:p14="http://schemas.microsoft.com/office/powerpoint/2010/main" val="102362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타원 24">
            <a:extLst>
              <a:ext uri="{FF2B5EF4-FFF2-40B4-BE49-F238E27FC236}">
                <a16:creationId xmlns:a16="http://schemas.microsoft.com/office/drawing/2014/main" id="{D4B44EB4-DDE9-4866-808D-F185C70D3CEB}"/>
              </a:ext>
            </a:extLst>
          </p:cNvPr>
          <p:cNvSpPr/>
          <p:nvPr/>
        </p:nvSpPr>
        <p:spPr>
          <a:xfrm>
            <a:off x="7463948" y="3681505"/>
            <a:ext cx="1728192" cy="172819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0B3A0E8-2C1B-4F70-9D25-29EF701A2550}"/>
              </a:ext>
            </a:extLst>
          </p:cNvPr>
          <p:cNvSpPr/>
          <p:nvPr/>
        </p:nvSpPr>
        <p:spPr>
          <a:xfrm>
            <a:off x="1879298" y="3676175"/>
            <a:ext cx="1728192" cy="1728192"/>
          </a:xfrm>
          <a:prstGeom prst="ellipse">
            <a:avLst/>
          </a:prstGeom>
          <a:solidFill>
            <a:srgbClr val="3B4E67"/>
          </a:solidFill>
          <a:ln>
            <a:noFill/>
          </a:ln>
          <a:effectLst>
            <a:outerShdw blurRad="50800" dist="38100" dir="2700000" algn="t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13" name="직사각형 12"/>
          <p:cNvSpPr/>
          <p:nvPr/>
        </p:nvSpPr>
        <p:spPr>
          <a:xfrm rot="16200000">
            <a:off x="6010287" y="1310291"/>
            <a:ext cx="171427" cy="1097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14" name="Picture 8" descr="C:\Users\User\Downloads\riding-bicycle (3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9880118" y="6343694"/>
            <a:ext cx="428628" cy="428628"/>
          </a:xfrm>
          <a:prstGeom prst="rect">
            <a:avLst/>
          </a:prstGeom>
          <a:noFill/>
        </p:spPr>
      </p:pic>
      <p:pic>
        <p:nvPicPr>
          <p:cNvPr id="15" name="Picture 11" descr="C:\Users\User\Downloads\fores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823100" y="6111283"/>
            <a:ext cx="673613" cy="673613"/>
          </a:xfrm>
          <a:prstGeom prst="rect">
            <a:avLst/>
          </a:prstGeom>
          <a:noFill/>
        </p:spPr>
      </p:pic>
      <p:pic>
        <p:nvPicPr>
          <p:cNvPr id="16" name="Picture 13" descr="C:\Users\User\Downloads\mailbox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553731" y="6429420"/>
            <a:ext cx="342902" cy="342902"/>
          </a:xfrm>
          <a:prstGeom prst="rect">
            <a:avLst/>
          </a:prstGeom>
          <a:noFill/>
        </p:spPr>
      </p:pic>
      <p:pic>
        <p:nvPicPr>
          <p:cNvPr id="17" name="Picture 15" descr="C:\Users\User\Downloads\gras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67847" y="6600871"/>
            <a:ext cx="257177" cy="257177"/>
          </a:xfrm>
          <a:prstGeom prst="rect">
            <a:avLst/>
          </a:prstGeom>
          <a:noFill/>
        </p:spPr>
      </p:pic>
      <p:pic>
        <p:nvPicPr>
          <p:cNvPr id="18" name="그림 17" descr="그림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9378" y="5486439"/>
            <a:ext cx="235340" cy="235340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1870288" y="690499"/>
            <a:ext cx="1728192" cy="1728192"/>
          </a:xfrm>
          <a:prstGeom prst="ellipse">
            <a:avLst/>
          </a:prstGeom>
          <a:solidFill>
            <a:srgbClr val="3B4E67"/>
          </a:solidFill>
          <a:ln>
            <a:noFill/>
          </a:ln>
          <a:effectLst>
            <a:outerShdw blurRad="50800" dist="38100" dir="2700000" algn="t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sp>
        <p:nvSpPr>
          <p:cNvPr id="21" name="타원 20"/>
          <p:cNvSpPr/>
          <p:nvPr/>
        </p:nvSpPr>
        <p:spPr>
          <a:xfrm>
            <a:off x="7542340" y="723737"/>
            <a:ext cx="1728192" cy="1728192"/>
          </a:xfrm>
          <a:prstGeom prst="ellipse">
            <a:avLst/>
          </a:prstGeom>
          <a:solidFill>
            <a:schemeClr val="tx2">
              <a:lumMod val="40000"/>
              <a:lumOff val="6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 dirty="0"/>
          </a:p>
        </p:txBody>
      </p:sp>
      <p:pic>
        <p:nvPicPr>
          <p:cNvPr id="2" name="Picture 2" descr="C:\Users\Admin\Desktop\blueetooth-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15" y="857012"/>
            <a:ext cx="1461642" cy="1461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KakaoTalk_20191025_040614587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519" y="3968733"/>
            <a:ext cx="1167833" cy="11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Admin\Desktop\KakaoTalk_20191025_040714459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417" y="3968733"/>
            <a:ext cx="1307218" cy="130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dmin\Desktop\KakaoTalk_20191025_04085594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417" y="857012"/>
            <a:ext cx="1341954" cy="134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06D58F0C-729C-4D7B-8BA5-194B0FC0A2A4}"/>
              </a:ext>
            </a:extLst>
          </p:cNvPr>
          <p:cNvSpPr/>
          <p:nvPr/>
        </p:nvSpPr>
        <p:spPr>
          <a:xfrm>
            <a:off x="4043190" y="1035586"/>
            <a:ext cx="3018622" cy="947450"/>
          </a:xfrm>
          <a:prstGeom prst="rightArrow">
            <a:avLst/>
          </a:prstGeom>
          <a:solidFill>
            <a:srgbClr val="526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E024383-68E7-4AB8-AE7F-C3F494ED66C1}"/>
              </a:ext>
            </a:extLst>
          </p:cNvPr>
          <p:cNvSpPr/>
          <p:nvPr/>
        </p:nvSpPr>
        <p:spPr>
          <a:xfrm>
            <a:off x="4015701" y="4054207"/>
            <a:ext cx="3018622" cy="1082600"/>
          </a:xfrm>
          <a:prstGeom prst="rightArrow">
            <a:avLst/>
          </a:prstGeom>
          <a:solidFill>
            <a:srgbClr val="526D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0" grpId="0" animBg="1"/>
      <p:bldP spid="21" grpId="0" animBg="1"/>
      <p:bldP spid="5" grpId="0" animBg="1"/>
      <p:bldP spid="5" grpId="1" animBg="1"/>
      <p:bldP spid="26" grpId="0" animBg="1"/>
      <p:bldP spid="2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25D636-3A96-44FC-8502-D46C69650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05"/>
            <a:ext cx="12192000" cy="68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1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7723B86B-DC51-4C88-8C8D-3E0A7F667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3772E482-468F-4F62-8675-25E5D4EB5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93C6A3A9-9A29-4BB3-975D-1F0FBE519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F61CABA7-4215-44A1-82A5-D38E4A414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2D3770A8-163E-4828-99D8-FF44B643FF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F614B00-67F6-41F4-9EBD-642147FF29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DB062057-3855-4279-B44C-3AA6DB3933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1CAB7418-6BC5-4E25-98E9-A1FB8941B7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68197098-736F-4364-903D-E39DBBEA6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0CCD791C-FAC8-4E9C-AB40-7B78FD743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3BC95E47-0353-4389-9913-DEA47C9233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716F7F46-8CD0-42F1-BF2B-D5FF433078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516B7D74-8856-44F4-9A7D-81694FB021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C3034B4E-026D-4A96-8DD3-DF06DE2E7A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EBE16DB9-662B-4B0F-8367-F276F29132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94" name="그림 93">
            <a:extLst>
              <a:ext uri="{FF2B5EF4-FFF2-40B4-BE49-F238E27FC236}">
                <a16:creationId xmlns:a16="http://schemas.microsoft.com/office/drawing/2014/main" id="{54ACB0D1-1453-4BF8-B27D-48F63942A50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F2755D95-F846-423C-9E0A-D933692F91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2768629C-F006-4610-9451-28577EB3F4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3495A56B-4848-4834-B14B-609C02E759D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D4CE4263-216F-45A6-B985-9D3BD323D05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609AB5CC-C811-48F8-BD36-2A87E126FBF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208A445A-3C10-4047-AC8F-A7905625743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CF712249-EF95-4B69-B88A-CEC27B5EF7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id="{85964906-5B32-45E6-8105-F80DF157D9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95F52567-3599-43D2-9C87-CE8BC76D390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0CD0E54B-9B2B-4D41-839D-81FF6F8EBFD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37D87A7B-BECA-4519-B606-7DBD607CB32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E4C7773C-C7F8-477E-8675-ACBC22D210C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5F1C569C-D88F-4106-A251-0A66259EA13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22" name="그림 121">
            <a:extLst>
              <a:ext uri="{FF2B5EF4-FFF2-40B4-BE49-F238E27FC236}">
                <a16:creationId xmlns:a16="http://schemas.microsoft.com/office/drawing/2014/main" id="{BC0853DF-3182-4A83-BACD-E57204A99B2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64" y="0"/>
            <a:ext cx="9928472" cy="6858000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32E766A-061F-4D01-B81B-EF3A5BB9B78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A319758C-2995-4661-9915-33853A04B974}"/>
              </a:ext>
            </a:extLst>
          </p:cNvPr>
          <p:cNvSpPr txBox="1"/>
          <p:nvPr/>
        </p:nvSpPr>
        <p:spPr>
          <a:xfrm rot="18799868">
            <a:off x="2913291" y="1972018"/>
            <a:ext cx="5244029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r>
              <a:rPr lang="en-US" altLang="ko-KR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!</a:t>
            </a:r>
            <a:endParaRPr lang="ko-KR" altLang="en-US" sz="80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7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1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7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9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2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8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1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4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7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3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9097A9-97F9-4F2D-9E3A-6EBC62CCFAED}"/>
              </a:ext>
            </a:extLst>
          </p:cNvPr>
          <p:cNvSpPr txBox="1"/>
          <p:nvPr/>
        </p:nvSpPr>
        <p:spPr>
          <a:xfrm>
            <a:off x="647700" y="2413336"/>
            <a:ext cx="4048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3DCC98-8FD5-4BA9-AB5C-3D8BA93494CE}"/>
              </a:ext>
            </a:extLst>
          </p:cNvPr>
          <p:cNvSpPr/>
          <p:nvPr/>
        </p:nvSpPr>
        <p:spPr>
          <a:xfrm>
            <a:off x="5562600" y="0"/>
            <a:ext cx="66294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3D5D09-A984-4850-B483-3D589C2415DA}"/>
              </a:ext>
            </a:extLst>
          </p:cNvPr>
          <p:cNvSpPr txBox="1"/>
          <p:nvPr/>
        </p:nvSpPr>
        <p:spPr>
          <a:xfrm>
            <a:off x="6096000" y="685800"/>
            <a:ext cx="4305300" cy="4822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쟁점 제기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당직대장의 구조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동영상 시청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문제해결 및 장점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80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그림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0932" y="384038"/>
            <a:ext cx="438876" cy="438876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3A3FC74-43ED-497D-9D5F-FEB7A60C6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48" y="1378256"/>
            <a:ext cx="6350000" cy="4762500"/>
          </a:xfrm>
          <a:prstGeom prst="rect">
            <a:avLst/>
          </a:prstGeom>
        </p:spPr>
      </p:pic>
      <p:pic>
        <p:nvPicPr>
          <p:cNvPr id="1026" name="Picture 2" descr="opened white and orange travel trailer">
            <a:extLst>
              <a:ext uri="{FF2B5EF4-FFF2-40B4-BE49-F238E27FC236}">
                <a16:creationId xmlns:a16="http://schemas.microsoft.com/office/drawing/2014/main" id="{30A291CC-DC2E-46DB-9740-DF4EE938F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055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그림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932" y="384038"/>
            <a:ext cx="438876" cy="43887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C87A9133-0E96-4387-98F3-1E9342497002}"/>
              </a:ext>
            </a:extLst>
          </p:cNvPr>
          <p:cNvSpPr/>
          <p:nvPr/>
        </p:nvSpPr>
        <p:spPr>
          <a:xfrm>
            <a:off x="10144132" y="822914"/>
            <a:ext cx="1066800" cy="106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834003-8BB3-48FC-B66F-32802B23366E}"/>
              </a:ext>
            </a:extLst>
          </p:cNvPr>
          <p:cNvCxnSpPr>
            <a:cxnSpLocks/>
          </p:cNvCxnSpPr>
          <p:nvPr/>
        </p:nvCxnSpPr>
        <p:spPr>
          <a:xfrm flipH="1">
            <a:off x="6621137" y="1346536"/>
            <a:ext cx="4056396" cy="9778"/>
          </a:xfrm>
          <a:prstGeom prst="line">
            <a:avLst/>
          </a:prstGeom>
          <a:ln w="1746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07496E0-E922-4364-8DBB-EED164A86D13}"/>
              </a:ext>
            </a:extLst>
          </p:cNvPr>
          <p:cNvCxnSpPr>
            <a:cxnSpLocks/>
          </p:cNvCxnSpPr>
          <p:nvPr/>
        </p:nvCxnSpPr>
        <p:spPr>
          <a:xfrm flipH="1">
            <a:off x="6763439" y="1427625"/>
            <a:ext cx="3914093" cy="2229975"/>
          </a:xfrm>
          <a:prstGeom prst="line">
            <a:avLst/>
          </a:prstGeom>
          <a:ln w="1746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4516D2FC-A7BD-4D4F-A571-5FA7D937FE8A}"/>
              </a:ext>
            </a:extLst>
          </p:cNvPr>
          <p:cNvSpPr/>
          <p:nvPr/>
        </p:nvSpPr>
        <p:spPr>
          <a:xfrm>
            <a:off x="6087737" y="822914"/>
            <a:ext cx="1066800" cy="106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459D000-267A-49DC-9D9F-09443BC4ECA9}"/>
              </a:ext>
            </a:extLst>
          </p:cNvPr>
          <p:cNvSpPr/>
          <p:nvPr/>
        </p:nvSpPr>
        <p:spPr>
          <a:xfrm>
            <a:off x="6087737" y="3124200"/>
            <a:ext cx="1066800" cy="106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51FD97B-0B7C-410A-9C3A-F5D45B382196}"/>
              </a:ext>
            </a:extLst>
          </p:cNvPr>
          <p:cNvCxnSpPr>
            <a:cxnSpLocks/>
          </p:cNvCxnSpPr>
          <p:nvPr/>
        </p:nvCxnSpPr>
        <p:spPr>
          <a:xfrm flipH="1">
            <a:off x="2588964" y="1351425"/>
            <a:ext cx="4672033" cy="35655"/>
          </a:xfrm>
          <a:prstGeom prst="line">
            <a:avLst/>
          </a:prstGeom>
          <a:ln w="1746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8898F97-FC3F-4A3D-990D-3F64BABFDF21}"/>
              </a:ext>
            </a:extLst>
          </p:cNvPr>
          <p:cNvCxnSpPr>
            <a:cxnSpLocks/>
          </p:cNvCxnSpPr>
          <p:nvPr/>
        </p:nvCxnSpPr>
        <p:spPr>
          <a:xfrm flipH="1">
            <a:off x="2404501" y="3429000"/>
            <a:ext cx="4592784" cy="2473402"/>
          </a:xfrm>
          <a:prstGeom prst="line">
            <a:avLst/>
          </a:prstGeom>
          <a:ln w="1746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500A3ADA-3299-493C-B97F-622178B878DD}"/>
              </a:ext>
            </a:extLst>
          </p:cNvPr>
          <p:cNvSpPr/>
          <p:nvPr/>
        </p:nvSpPr>
        <p:spPr>
          <a:xfrm>
            <a:off x="1871101" y="822914"/>
            <a:ext cx="1066800" cy="106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F3BB0AB-461C-43A6-B14B-EA338EC0B65C}"/>
              </a:ext>
            </a:extLst>
          </p:cNvPr>
          <p:cNvSpPr/>
          <p:nvPr/>
        </p:nvSpPr>
        <p:spPr>
          <a:xfrm>
            <a:off x="1871101" y="2324582"/>
            <a:ext cx="1066800" cy="106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DCF17EC-A3B4-44E0-8AF1-DBADDA2B4B41}"/>
              </a:ext>
            </a:extLst>
          </p:cNvPr>
          <p:cNvSpPr/>
          <p:nvPr/>
        </p:nvSpPr>
        <p:spPr>
          <a:xfrm>
            <a:off x="1859136" y="3812502"/>
            <a:ext cx="1066800" cy="106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1C1BABA-9F73-4960-A715-E2FB42BEF25D}"/>
              </a:ext>
            </a:extLst>
          </p:cNvPr>
          <p:cNvSpPr/>
          <p:nvPr/>
        </p:nvSpPr>
        <p:spPr>
          <a:xfrm>
            <a:off x="1859136" y="5369002"/>
            <a:ext cx="1066800" cy="10668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C464ABA-774C-4336-B854-D685AB4623E3}"/>
              </a:ext>
            </a:extLst>
          </p:cNvPr>
          <p:cNvCxnSpPr>
            <a:cxnSpLocks/>
          </p:cNvCxnSpPr>
          <p:nvPr/>
        </p:nvCxnSpPr>
        <p:spPr>
          <a:xfrm flipH="1">
            <a:off x="2390282" y="1393932"/>
            <a:ext cx="4230855" cy="1464050"/>
          </a:xfrm>
          <a:prstGeom prst="line">
            <a:avLst/>
          </a:prstGeom>
          <a:ln w="1746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E9B8902-3DBE-4F41-BEB5-6386BC167EE2}"/>
              </a:ext>
            </a:extLst>
          </p:cNvPr>
          <p:cNvCxnSpPr>
            <a:cxnSpLocks/>
          </p:cNvCxnSpPr>
          <p:nvPr/>
        </p:nvCxnSpPr>
        <p:spPr>
          <a:xfrm flipH="1">
            <a:off x="2404501" y="3657600"/>
            <a:ext cx="4216636" cy="688302"/>
          </a:xfrm>
          <a:prstGeom prst="line">
            <a:avLst/>
          </a:prstGeom>
          <a:ln w="1746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40C721E3-46DF-44F1-8BE9-87D2FECA2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18" y="974395"/>
            <a:ext cx="763838" cy="76383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BA19D68-5097-46F8-BBD2-804AA55A3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53" y="3275681"/>
            <a:ext cx="763838" cy="763838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B64E86B7-CD34-465B-B389-42871BC86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63" y="966200"/>
            <a:ext cx="760672" cy="76067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061978D1-1EFA-4CF1-92BD-D44FEBB6A9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96" y="2503741"/>
            <a:ext cx="760672" cy="76067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8CECE23-47D8-493F-80A7-6F38D5ABD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44" y="3987065"/>
            <a:ext cx="760672" cy="760672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B2CC5050-C17D-4DDF-8C1E-973025C86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44" y="5545042"/>
            <a:ext cx="760672" cy="76067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55D1EC92-2D4B-4F65-9EC8-95C7730DEA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60" y="894074"/>
            <a:ext cx="941944" cy="94194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C782441-F130-4073-87D7-2198FB4AA9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696" y="712205"/>
            <a:ext cx="589277" cy="589277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4A2AEC-81F0-4F64-8727-3362245A5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222" y="1984632"/>
            <a:ext cx="589277" cy="58927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8C4A371-0CA9-40F5-ABC6-5284A4C75D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784" y="3541980"/>
            <a:ext cx="589277" cy="589277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FB13DE9-63E5-414E-AD61-6450E49D7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464" y="4947222"/>
            <a:ext cx="589277" cy="589277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D540BA3-DDA4-4FC0-99DF-F0CECF0F05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07" y="647975"/>
            <a:ext cx="589277" cy="589277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08101DEA-C379-44F5-AFD4-3476A5077B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14" y="2894554"/>
            <a:ext cx="589277" cy="589277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CABD828-580E-454B-8FB1-B4E75BAB1F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799" y="181534"/>
            <a:ext cx="5885332" cy="58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21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2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08151 0.01736 C 0.0987 0.02199 0.12292 0.01806 0.14714 0.00718 C 0.17513 -0.00509 0.19648 -0.02129 0.21042 -0.03958 L 0.27799 -0.12338 " pathEditMode="relative" rAng="20760000" ptsTypes="AAAAA">
                                      <p:cBhvr>
                                        <p:cTn id="1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5" y="-2755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2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0046 L 0.08659 0.03519 C 0.1056 0.04445 0.128 0.03889 0.14883 0.02176 C 0.17266 0.00209 0.1888 -0.02454 0.19623 -0.05579 L 0.23698 -0.19699 " pathEditMode="relative" rAng="20100000" ptsTypes="AAAAA">
                                      <p:cBhvr>
                                        <p:cTn id="12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85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0.09388 0.05186 C 0.11393 0.06436 0.13711 0.05973 0.15729 0.04051 C 0.18007 0.01922 0.19453 -0.0118 0.19974 -0.04814 L 0.22838 -0.21574 " pathEditMode="relative" rAng="19920000" ptsTypes="AAAAA">
                                      <p:cBhvr>
                                        <p:cTn id="14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0" y="-3403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06706 0.04004 C 0.08099 0.04907 0.10195 0.05393 0.12396 0.05393 C 0.14896 0.05393 0.16901 0.04907 0.18294 0.04004 L 0.25 1.48148E-6 " pathEditMode="relative" rAng="0" ptsTypes="AAAAA">
                                      <p:cBhvr>
                                        <p:cTn id="14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2000"/>
                            </p:stCondLst>
                            <p:childTnLst>
                              <p:par>
                                <p:cTn id="1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00"/>
                            </p:stCondLst>
                            <p:childTnLst>
                              <p:par>
                                <p:cTn id="16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  <p:bldP spid="20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7000" b="-3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 rot="16200000">
            <a:off x="6010287" y="1285886"/>
            <a:ext cx="171427" cy="1097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pic>
        <p:nvPicPr>
          <p:cNvPr id="14" name="Picture 8" descr="C:\Users\User\Downloads\riding-bicycle (3)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9880118" y="6343694"/>
            <a:ext cx="428628" cy="428628"/>
          </a:xfrm>
          <a:prstGeom prst="rect">
            <a:avLst/>
          </a:prstGeom>
          <a:noFill/>
        </p:spPr>
      </p:pic>
      <p:pic>
        <p:nvPicPr>
          <p:cNvPr id="15" name="Picture 11" descr="C:\Users\User\Downloads\fores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823100" y="6111283"/>
            <a:ext cx="673613" cy="673613"/>
          </a:xfrm>
          <a:prstGeom prst="rect">
            <a:avLst/>
          </a:prstGeom>
          <a:noFill/>
        </p:spPr>
      </p:pic>
      <p:pic>
        <p:nvPicPr>
          <p:cNvPr id="16" name="Picture 13" descr="C:\Users\User\Downloads\mailbo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553731" y="6429420"/>
            <a:ext cx="342902" cy="342902"/>
          </a:xfrm>
          <a:prstGeom prst="rect">
            <a:avLst/>
          </a:prstGeom>
          <a:noFill/>
        </p:spPr>
      </p:pic>
      <p:pic>
        <p:nvPicPr>
          <p:cNvPr id="17" name="Picture 15" descr="C:\Users\User\Downloads\gras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67847" y="6600871"/>
            <a:ext cx="257177" cy="257177"/>
          </a:xfrm>
          <a:prstGeom prst="rect">
            <a:avLst/>
          </a:prstGeom>
          <a:noFill/>
        </p:spPr>
      </p:pic>
      <p:pic>
        <p:nvPicPr>
          <p:cNvPr id="18" name="그림 17" descr="그림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9378" y="5486439"/>
            <a:ext cx="235340" cy="235340"/>
          </a:xfrm>
          <a:prstGeom prst="rect">
            <a:avLst/>
          </a:prstGeom>
        </p:spPr>
      </p:pic>
      <p:pic>
        <p:nvPicPr>
          <p:cNvPr id="1026" name="Picture 2" descr="C:\Users\Admin\Desktop\stormtrooper-2296199_1920 (1)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2" t="-743" r="20662" b="743"/>
          <a:stretch/>
        </p:blipFill>
        <p:spPr bwMode="auto">
          <a:xfrm>
            <a:off x="1257062" y="1241876"/>
            <a:ext cx="2430709" cy="3240947"/>
          </a:xfrm>
          <a:prstGeom prst="rect">
            <a:avLst/>
          </a:prstGeom>
          <a:noFill/>
          <a:ln>
            <a:noFill/>
          </a:ln>
          <a:effectLst>
            <a:glow rad="304800">
              <a:srgbClr val="FFFF00">
                <a:alpha val="9000"/>
              </a:srgbClr>
            </a:glo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cat-2439131_1920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r="50057"/>
          <a:stretch/>
        </p:blipFill>
        <p:spPr bwMode="auto">
          <a:xfrm>
            <a:off x="4799857" y="1269140"/>
            <a:ext cx="2410261" cy="3213682"/>
          </a:xfrm>
          <a:prstGeom prst="rect">
            <a:avLst/>
          </a:prstGeom>
          <a:noFill/>
          <a:ln>
            <a:noFill/>
          </a:ln>
          <a:effectLst>
            <a:glow rad="304800">
              <a:srgbClr val="FFFF00">
                <a:alpha val="9000"/>
              </a:srgbClr>
            </a:glo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cat-3783146_1920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3" r="24993"/>
          <a:stretch/>
        </p:blipFill>
        <p:spPr bwMode="auto">
          <a:xfrm>
            <a:off x="8206930" y="1277838"/>
            <a:ext cx="2410261" cy="3213682"/>
          </a:xfrm>
          <a:prstGeom prst="rect">
            <a:avLst/>
          </a:prstGeom>
          <a:noFill/>
          <a:ln>
            <a:noFill/>
          </a:ln>
          <a:effectLst>
            <a:glow rad="304800">
              <a:srgbClr val="FFFF00">
                <a:alpha val="9000"/>
              </a:srgbClr>
            </a:glow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1257061" y="1277838"/>
            <a:ext cx="2430709" cy="3222379"/>
          </a:xfrm>
          <a:prstGeom prst="rect">
            <a:avLst/>
          </a:prstGeom>
          <a:solidFill>
            <a:schemeClr val="bg1">
              <a:lumMod val="50000"/>
              <a:alpha val="83000"/>
            </a:schemeClr>
          </a:solidFill>
          <a:ln>
            <a:noFill/>
          </a:ln>
          <a:effectLst>
            <a:glow rad="304800">
              <a:srgbClr val="FFFF00">
                <a:alpha val="9000"/>
              </a:srgb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60" dirty="0"/>
              <a:t>환자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779409" y="1260133"/>
            <a:ext cx="2430709" cy="3222379"/>
          </a:xfrm>
          <a:prstGeom prst="rect">
            <a:avLst/>
          </a:prstGeom>
          <a:solidFill>
            <a:schemeClr val="bg1">
              <a:lumMod val="50000"/>
              <a:alpha val="83000"/>
            </a:schemeClr>
          </a:solidFill>
          <a:ln>
            <a:noFill/>
          </a:ln>
          <a:effectLst>
            <a:glow rad="304800">
              <a:srgbClr val="FFFF00">
                <a:alpha val="9000"/>
              </a:srgb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60" dirty="0"/>
              <a:t>숙면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72188" y="1277838"/>
            <a:ext cx="2430709" cy="3222379"/>
          </a:xfrm>
          <a:prstGeom prst="rect">
            <a:avLst/>
          </a:prstGeom>
          <a:solidFill>
            <a:schemeClr val="bg1">
              <a:lumMod val="50000"/>
              <a:alpha val="83000"/>
            </a:schemeClr>
          </a:solidFill>
          <a:ln>
            <a:noFill/>
          </a:ln>
          <a:effectLst>
            <a:glow rad="304800">
              <a:srgbClr val="FFFF00">
                <a:alpha val="9000"/>
              </a:srgbClr>
            </a:glow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60" dirty="0"/>
              <a:t>뒤척임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698" r="-1698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9D8D615-AD14-43D3-B3BC-497A97B463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3BA0B2B-BA81-4902-8961-65B2F98391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" t="7665" r="82787" b="75677"/>
          <a:stretch/>
        </p:blipFill>
        <p:spPr>
          <a:xfrm>
            <a:off x="-170521" y="273246"/>
            <a:ext cx="2326155" cy="1865135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A3D9FD-5352-4E0D-B43C-4EAAE9EA1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 t="58373" r="64327" b="24969"/>
          <a:stretch/>
        </p:blipFill>
        <p:spPr>
          <a:xfrm>
            <a:off x="2155634" y="3565623"/>
            <a:ext cx="2326155" cy="1865135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BB82B09-ECCE-45A2-A394-990E95AFF2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4" t="33149" r="13098" b="50193"/>
          <a:stretch/>
        </p:blipFill>
        <p:spPr>
          <a:xfrm>
            <a:off x="8630119" y="1857839"/>
            <a:ext cx="2326155" cy="1865135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55766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1698" r="-1698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3A41EF-436F-4EE5-865A-00433A5D2F21}"/>
              </a:ext>
            </a:extLst>
          </p:cNvPr>
          <p:cNvCxnSpPr/>
          <p:nvPr/>
        </p:nvCxnSpPr>
        <p:spPr>
          <a:xfrm flipV="1">
            <a:off x="3040655" y="2809301"/>
            <a:ext cx="1487278" cy="138812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88E8ABF-3ABA-44D2-AD9C-1218D7C6EB35}"/>
              </a:ext>
            </a:extLst>
          </p:cNvPr>
          <p:cNvCxnSpPr/>
          <p:nvPr/>
        </p:nvCxnSpPr>
        <p:spPr>
          <a:xfrm>
            <a:off x="4527933" y="2820318"/>
            <a:ext cx="198303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4B33CD3-D2EE-4F2D-8A7B-A8C5E302FC70}"/>
              </a:ext>
            </a:extLst>
          </p:cNvPr>
          <p:cNvCxnSpPr>
            <a:cxnSpLocks/>
          </p:cNvCxnSpPr>
          <p:nvPr/>
        </p:nvCxnSpPr>
        <p:spPr>
          <a:xfrm flipV="1">
            <a:off x="3040655" y="4252512"/>
            <a:ext cx="1784733" cy="879516"/>
          </a:xfrm>
          <a:prstGeom prst="line">
            <a:avLst/>
          </a:prstGeom>
          <a:ln w="50800">
            <a:solidFill>
              <a:srgbClr val="D574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6CE7C9F-0240-4D57-A0B2-77C7A05101EA}"/>
              </a:ext>
            </a:extLst>
          </p:cNvPr>
          <p:cNvCxnSpPr>
            <a:cxnSpLocks/>
          </p:cNvCxnSpPr>
          <p:nvPr/>
        </p:nvCxnSpPr>
        <p:spPr>
          <a:xfrm>
            <a:off x="4825388" y="4252512"/>
            <a:ext cx="2335576" cy="0"/>
          </a:xfrm>
          <a:prstGeom prst="straightConnector1">
            <a:avLst/>
          </a:prstGeom>
          <a:ln w="50800">
            <a:solidFill>
              <a:srgbClr val="D574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530CB8-F023-4DB5-AA06-03FA37DD9A12}"/>
              </a:ext>
            </a:extLst>
          </p:cNvPr>
          <p:cNvSpPr txBox="1"/>
          <p:nvPr/>
        </p:nvSpPr>
        <p:spPr>
          <a:xfrm>
            <a:off x="7160964" y="3636610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D5746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체온 변화 그래프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7A004F-784D-4891-AF55-9395060B9072}"/>
              </a:ext>
            </a:extLst>
          </p:cNvPr>
          <p:cNvSpPr txBox="1"/>
          <p:nvPr/>
        </p:nvSpPr>
        <p:spPr>
          <a:xfrm>
            <a:off x="6619302" y="2295430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4A7EB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습도 변화 그래프</a:t>
            </a:r>
          </a:p>
        </p:txBody>
      </p:sp>
    </p:spTree>
    <p:extLst>
      <p:ext uri="{BB962C8B-B14F-4D97-AF65-F5344CB8AC3E}">
        <p14:creationId xmlns:p14="http://schemas.microsoft.com/office/powerpoint/2010/main" val="2043870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Video_20191025_0409_44_031">
            <a:hlinkClick r:id="" action="ppaction://media"/>
            <a:extLst>
              <a:ext uri="{FF2B5EF4-FFF2-40B4-BE49-F238E27FC236}">
                <a16:creationId xmlns:a16="http://schemas.microsoft.com/office/drawing/2014/main" id="{46DEF5A0-2D4F-4F43-81A5-9E0B2B4FEC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7351" y="0"/>
            <a:ext cx="10287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8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C6DA75C-D0EE-4DC9-892F-6932838BD3E6}"/>
              </a:ext>
            </a:extLst>
          </p:cNvPr>
          <p:cNvSpPr/>
          <p:nvPr/>
        </p:nvSpPr>
        <p:spPr>
          <a:xfrm>
            <a:off x="5159896" y="2236890"/>
            <a:ext cx="1872208" cy="1872208"/>
          </a:xfrm>
          <a:prstGeom prst="ellipse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EB4E70D-9572-4B5F-AC9F-197E50E11537}"/>
              </a:ext>
            </a:extLst>
          </p:cNvPr>
          <p:cNvSpPr/>
          <p:nvPr/>
        </p:nvSpPr>
        <p:spPr>
          <a:xfrm>
            <a:off x="1279064" y="2276872"/>
            <a:ext cx="1872208" cy="1872208"/>
          </a:xfrm>
          <a:prstGeom prst="ellipse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Picture 3" descr="C:\Users\Admin\Downloads\computers-network-interface-symbol.png">
            <a:extLst>
              <a:ext uri="{FF2B5EF4-FFF2-40B4-BE49-F238E27FC236}">
                <a16:creationId xmlns:a16="http://schemas.microsoft.com/office/drawing/2014/main" id="{09AE90D2-5197-4419-83B5-7F495C09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98" y="2576692"/>
            <a:ext cx="1192604" cy="119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6B9231F-B678-45C4-9F44-B14631F9A8EA}"/>
              </a:ext>
            </a:extLst>
          </p:cNvPr>
          <p:cNvSpPr/>
          <p:nvPr/>
        </p:nvSpPr>
        <p:spPr>
          <a:xfrm>
            <a:off x="8885639" y="2236890"/>
            <a:ext cx="1872208" cy="1872208"/>
          </a:xfrm>
          <a:prstGeom prst="ellipse">
            <a:avLst/>
          </a:prstGeom>
          <a:solidFill>
            <a:schemeClr val="accent5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Picture 4" descr="C:\Users\Admin\Downloads\travel.png">
            <a:extLst>
              <a:ext uri="{FF2B5EF4-FFF2-40B4-BE49-F238E27FC236}">
                <a16:creationId xmlns:a16="http://schemas.microsoft.com/office/drawing/2014/main" id="{28CC01F6-545F-46AB-896D-C300A2C57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00" y="2714008"/>
            <a:ext cx="997935" cy="99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Admin\Downloads\folder (2).png">
            <a:extLst>
              <a:ext uri="{FF2B5EF4-FFF2-40B4-BE49-F238E27FC236}">
                <a16:creationId xmlns:a16="http://schemas.microsoft.com/office/drawing/2014/main" id="{AF604472-4976-4BEB-83CE-088FC4131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283" y="2558534"/>
            <a:ext cx="1228919" cy="122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8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28</Words>
  <Application>Microsoft Office PowerPoint</Application>
  <PresentationFormat>와이드스크린</PresentationFormat>
  <Paragraphs>17</Paragraphs>
  <Slides>12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210 수필명조 020</vt:lpstr>
      <vt:lpstr>나눔명조</vt:lpstr>
      <vt:lpstr>나눔스퀘어 Bold</vt:lpstr>
      <vt:lpstr>나눔스퀘어 ExtraBold</vt:lpstr>
      <vt:lpstr>맑은 고딕</vt:lpstr>
      <vt:lpstr>Arial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22</cp:revision>
  <dcterms:created xsi:type="dcterms:W3CDTF">2019-10-24T15:46:30Z</dcterms:created>
  <dcterms:modified xsi:type="dcterms:W3CDTF">2019-10-24T19:50:31Z</dcterms:modified>
</cp:coreProperties>
</file>